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6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447800"/>
            <a:ext cx="84582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Quelle est le problème? (Une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phrase complète)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019800"/>
            <a:ext cx="76200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17 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t0.gstatic.com/images?q=tbn:ANd9GcQjSky-M3sZSGyf4Ghr0H5oQO7A5V_TEGw1nnkv7qcFxJDlYtIkOjsbAh8p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95600"/>
            <a:ext cx="2895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1.gstatic.com/images?q=tbn:ANd9GcQ4S1_2WSZXUnu1EpiTMwdeG04Fb4MBz5mhiAc2mc_L0V-DSMILwjf1Gfj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028" y="2908300"/>
            <a:ext cx="2667000" cy="385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arm1.static.flickr.com/214/496507131_a63315b2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828" y="4572000"/>
            <a:ext cx="345317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38100" y="2895600"/>
            <a:ext cx="83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352800" y="3218765"/>
            <a:ext cx="83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5703528" y="5840631"/>
            <a:ext cx="83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2011-10-17T16:37:07Z</dcterms:modified>
</cp:coreProperties>
</file>